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5E5E"/>
    <a:srgbClr val="E1E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86" d="100"/>
          <a:sy n="86" d="100"/>
        </p:scale>
        <p:origin x="76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51CC8-BAD4-2B44-AEF9-5414CE87BFA3}" type="datetimeFigureOut">
              <a:rPr lang="es-ES" smtClean="0"/>
              <a:t>9/3/23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1AB36-E127-A044-9D79-060DB3046F6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43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2114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1795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6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4616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690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930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9255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4886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1000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955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3126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AF0F2-690B-1B42-9326-12EB1F584054}" type="datetimeFigureOut">
              <a:rPr lang="es-ES" smtClean="0"/>
              <a:t>9/3/23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9F157-79F1-0148-AA32-210A9745EB2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8629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81A35566-76F8-7969-2A83-8E34F6B2E627}"/>
              </a:ext>
            </a:extLst>
          </p:cNvPr>
          <p:cNvSpPr txBox="1"/>
          <p:nvPr/>
        </p:nvSpPr>
        <p:spPr>
          <a:xfrm>
            <a:off x="547140" y="1918742"/>
            <a:ext cx="11707319" cy="271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500" b="1" dirty="0" err="1">
                <a:latin typeface="Interstate-Bold" pitchFamily="2" charset="0"/>
              </a:rPr>
              <a:t>Lorem</a:t>
            </a:r>
            <a:r>
              <a:rPr lang="es-ES" sz="8500" b="1" dirty="0">
                <a:latin typeface="Interstate-Bold" pitchFamily="2" charset="0"/>
              </a:rPr>
              <a:t> </a:t>
            </a:r>
            <a:r>
              <a:rPr lang="es-ES" sz="8500" b="1" dirty="0" err="1">
                <a:latin typeface="Interstate-Bold" pitchFamily="2" charset="0"/>
              </a:rPr>
              <a:t>Ipsum</a:t>
            </a:r>
            <a:endParaRPr lang="es-ES" sz="8500" b="1" dirty="0">
              <a:latin typeface="Interstate-Bold" pitchFamily="2" charset="0"/>
            </a:endParaRPr>
          </a:p>
          <a:p>
            <a:pPr algn="ctr"/>
            <a:endParaRPr lang="es-ES" dirty="0">
              <a:latin typeface="Interstate-Light" pitchFamily="2" charset="0"/>
            </a:endParaRPr>
          </a:p>
          <a:p>
            <a:pPr algn="ctr"/>
            <a:r>
              <a:rPr lang="es-ES" sz="3100" dirty="0">
                <a:latin typeface="Interstate-Light" pitchFamily="2" charset="0"/>
              </a:rPr>
              <a:t>Dolor </a:t>
            </a:r>
            <a:r>
              <a:rPr lang="es-ES" sz="3100" dirty="0" err="1">
                <a:latin typeface="Interstate-Light" pitchFamily="2" charset="0"/>
              </a:rPr>
              <a:t>sit</a:t>
            </a:r>
            <a:r>
              <a:rPr lang="es-ES" sz="3100" dirty="0">
                <a:latin typeface="Interstate-Light" pitchFamily="2" charset="0"/>
              </a:rPr>
              <a:t> </a:t>
            </a:r>
            <a:r>
              <a:rPr lang="es-ES" sz="3100" dirty="0" err="1">
                <a:latin typeface="Interstate-Light" pitchFamily="2" charset="0"/>
              </a:rPr>
              <a:t>amet</a:t>
            </a:r>
            <a:r>
              <a:rPr lang="es-ES" sz="3100" dirty="0">
                <a:latin typeface="Interstate-Light" pitchFamily="2" charset="0"/>
              </a:rPr>
              <a:t>, </a:t>
            </a:r>
            <a:r>
              <a:rPr lang="es-ES" sz="3100" dirty="0" err="1">
                <a:latin typeface="Interstate-Light" pitchFamily="2" charset="0"/>
              </a:rPr>
              <a:t>consectetur</a:t>
            </a:r>
            <a:r>
              <a:rPr lang="es-ES" sz="3100" dirty="0">
                <a:latin typeface="Interstate-Light" pitchFamily="2" charset="0"/>
              </a:rPr>
              <a:t> </a:t>
            </a:r>
            <a:r>
              <a:rPr lang="es-ES" sz="3100" dirty="0" err="1">
                <a:latin typeface="Interstate-Light" pitchFamily="2" charset="0"/>
              </a:rPr>
              <a:t>adipiscing</a:t>
            </a:r>
            <a:r>
              <a:rPr lang="es-ES" sz="3100" dirty="0">
                <a:latin typeface="Interstate-Light" pitchFamily="2" charset="0"/>
              </a:rPr>
              <a:t> </a:t>
            </a:r>
            <a:r>
              <a:rPr lang="es-ES" sz="3100" dirty="0" err="1">
                <a:latin typeface="Interstate-Light" pitchFamily="2" charset="0"/>
              </a:rPr>
              <a:t>elit</a:t>
            </a:r>
            <a:r>
              <a:rPr lang="es-ES" sz="3100" dirty="0">
                <a:latin typeface="Interstate-Light" pitchFamily="2" charset="0"/>
              </a:rPr>
              <a:t>, sed do </a:t>
            </a:r>
            <a:r>
              <a:rPr lang="es-ES" sz="3100" dirty="0" err="1">
                <a:latin typeface="Interstate-Light" pitchFamily="2" charset="0"/>
              </a:rPr>
              <a:t>eiusmod</a:t>
            </a:r>
            <a:r>
              <a:rPr lang="es-ES" sz="3100" dirty="0">
                <a:latin typeface="Interstate-Light" pitchFamily="2" charset="0"/>
              </a:rPr>
              <a:t> </a:t>
            </a:r>
            <a:r>
              <a:rPr lang="es-ES" sz="3100" dirty="0" err="1">
                <a:latin typeface="Interstate-Light" pitchFamily="2" charset="0"/>
              </a:rPr>
              <a:t>tempor</a:t>
            </a:r>
            <a:r>
              <a:rPr lang="es-ES" sz="3100" dirty="0">
                <a:latin typeface="Interstate-Light" pitchFamily="2" charset="0"/>
              </a:rPr>
              <a:t> </a:t>
            </a:r>
            <a:r>
              <a:rPr lang="es-ES" sz="3100" dirty="0" err="1">
                <a:latin typeface="Interstate-Light" pitchFamily="2" charset="0"/>
              </a:rPr>
              <a:t>incididunt</a:t>
            </a:r>
            <a:r>
              <a:rPr lang="es-ES" sz="3100" dirty="0">
                <a:latin typeface="Interstate-Light" pitchFamily="2" charset="0"/>
              </a:rPr>
              <a:t> ut labore et </a:t>
            </a:r>
            <a:r>
              <a:rPr lang="es-ES" sz="3100" dirty="0" err="1">
                <a:latin typeface="Interstate-Light" pitchFamily="2" charset="0"/>
              </a:rPr>
              <a:t>dolore</a:t>
            </a:r>
            <a:r>
              <a:rPr lang="es-ES" sz="3100" dirty="0">
                <a:latin typeface="Interstate-Light" pitchFamily="2" charset="0"/>
              </a:rPr>
              <a:t> magna </a:t>
            </a:r>
            <a:r>
              <a:rPr lang="es-ES" sz="3100" dirty="0" err="1">
                <a:latin typeface="Interstate-Light" pitchFamily="2" charset="0"/>
              </a:rPr>
              <a:t>aliqua</a:t>
            </a:r>
            <a:r>
              <a:rPr lang="es-ES" sz="3100" dirty="0">
                <a:latin typeface="Interstate-Light" pitchFamily="2" charset="0"/>
              </a:rPr>
              <a:t>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1DFA45B-9692-7E89-4CDD-AEDD00F41626}"/>
              </a:ext>
            </a:extLst>
          </p:cNvPr>
          <p:cNvSpPr txBox="1"/>
          <p:nvPr/>
        </p:nvSpPr>
        <p:spPr>
          <a:xfrm>
            <a:off x="2623277" y="4706914"/>
            <a:ext cx="7555043" cy="959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In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viverra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nibh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sagittis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felis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vehicula, sed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interdum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ligula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mollis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.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Integer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congue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ipsum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a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orci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sodales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imperdiet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.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Phasellus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massa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est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,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condimentum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in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lobortis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id,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vestibulum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ut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arcu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.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Suspendisse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 </a:t>
            </a:r>
            <a:r>
              <a:rPr lang="es-ES" sz="1800" i="1" dirty="0" err="1">
                <a:solidFill>
                  <a:srgbClr val="5E5E5E"/>
                </a:solidFill>
                <a:latin typeface="Interstate" pitchFamily="2" charset="0"/>
              </a:rPr>
              <a:t>potenti</a:t>
            </a:r>
            <a:r>
              <a:rPr lang="es-ES" sz="1800" i="1" dirty="0">
                <a:solidFill>
                  <a:srgbClr val="5E5E5E"/>
                </a:solidFill>
                <a:latin typeface="Interstate" pitchFamily="2" charset="0"/>
              </a:rPr>
              <a:t>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68A2469-AA3B-7406-7DEA-8E0DAA8E5C53}"/>
              </a:ext>
            </a:extLst>
          </p:cNvPr>
          <p:cNvSpPr txBox="1"/>
          <p:nvPr/>
        </p:nvSpPr>
        <p:spPr>
          <a:xfrm>
            <a:off x="0" y="5934672"/>
            <a:ext cx="12801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500" b="1" dirty="0">
                <a:latin typeface="Interstate-Bold" pitchFamily="2" charset="0"/>
              </a:rPr>
              <a:t>Sed ornare </a:t>
            </a:r>
            <a:r>
              <a:rPr lang="es-ES" sz="2500" b="1" dirty="0" err="1">
                <a:latin typeface="Interstate-Bold" pitchFamily="2" charset="0"/>
              </a:rPr>
              <a:t>nulla</a:t>
            </a:r>
            <a:r>
              <a:rPr lang="es-ES" sz="2500" b="1" dirty="0">
                <a:latin typeface="Interstate-Bold" pitchFamily="2" charset="0"/>
              </a:rPr>
              <a:t> et </a:t>
            </a:r>
            <a:r>
              <a:rPr lang="es-ES" sz="2500" b="1" dirty="0" err="1">
                <a:latin typeface="Interstate-Bold" pitchFamily="2" charset="0"/>
              </a:rPr>
              <a:t>aliquet</a:t>
            </a:r>
            <a:r>
              <a:rPr lang="es-ES" sz="2500" b="1" dirty="0">
                <a:latin typeface="Interstate-Bold" pitchFamily="2" charset="0"/>
              </a:rPr>
              <a:t> </a:t>
            </a:r>
            <a:r>
              <a:rPr lang="es-ES" sz="2500" b="1" dirty="0" err="1">
                <a:latin typeface="Interstate-Bold" pitchFamily="2" charset="0"/>
              </a:rPr>
              <a:t>gravida</a:t>
            </a:r>
            <a:r>
              <a:rPr lang="es-ES" sz="2500" b="1" dirty="0">
                <a:latin typeface="Interstate-Bold" pitchFamily="2" charset="0"/>
              </a:rPr>
              <a:t> </a:t>
            </a:r>
            <a:r>
              <a:rPr lang="es-ES" sz="2500" b="1" dirty="0" err="1">
                <a:latin typeface="Interstate-Bold" pitchFamily="2" charset="0"/>
              </a:rPr>
              <a:t>pretium</a:t>
            </a:r>
            <a:r>
              <a:rPr lang="es-ES" sz="2500" b="1" dirty="0">
                <a:latin typeface="Interstate-Bold" pitchFamily="2" charset="0"/>
              </a:rPr>
              <a:t> ante a </a:t>
            </a:r>
            <a:r>
              <a:rPr lang="es-ES" sz="2500" b="1" dirty="0" err="1">
                <a:latin typeface="Interstate-Bold" pitchFamily="2" charset="0"/>
              </a:rPr>
              <a:t>maximus</a:t>
            </a:r>
            <a:r>
              <a:rPr lang="es-ES" sz="2500" b="1" dirty="0">
                <a:latin typeface="Interstate-Bold" pitchFamily="2" charset="0"/>
              </a:rPr>
              <a:t> </a:t>
            </a:r>
            <a:r>
              <a:rPr lang="es-ES" sz="2500" b="1" dirty="0" err="1">
                <a:latin typeface="Interstate-Bold" pitchFamily="2" charset="0"/>
              </a:rPr>
              <a:t>eleifend</a:t>
            </a:r>
            <a:r>
              <a:rPr lang="es-ES" sz="2500" b="1" dirty="0">
                <a:latin typeface="Interstate-Bold" pitchFamily="2" charset="0"/>
              </a:rPr>
              <a:t>.</a:t>
            </a:r>
            <a:endParaRPr lang="es-ES" sz="2500" dirty="0"/>
          </a:p>
        </p:txBody>
      </p:sp>
    </p:spTree>
    <p:extLst>
      <p:ext uri="{BB962C8B-B14F-4D97-AF65-F5344CB8AC3E}">
        <p14:creationId xmlns:p14="http://schemas.microsoft.com/office/powerpoint/2010/main" val="19266763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70</Words>
  <Application>Microsoft Macintosh PowerPoint</Application>
  <PresentationFormat>Papel A3 (297 x 420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Interstate</vt:lpstr>
      <vt:lpstr>Interstate-Bold</vt:lpstr>
      <vt:lpstr>Interstate-Light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</cp:revision>
  <dcterms:created xsi:type="dcterms:W3CDTF">2023-03-08T23:07:12Z</dcterms:created>
  <dcterms:modified xsi:type="dcterms:W3CDTF">2023-03-08T23:23:14Z</dcterms:modified>
</cp:coreProperties>
</file>